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4" r:id="rId1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9" Type="http://schemas.openxmlformats.org/officeDocument/2006/relationships/slide" Target="slides/slide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2" name="Google Shape;4492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9.xml"/></Relationships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645"/>
          <p:cNvSpPr txBox="1"/>
          <p:nvPr>
            <p:ph type="title"/>
          </p:nvPr>
        </p:nvSpPr>
        <p:spPr>
          <a:xfrm>
            <a:off x="457200" y="396049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5" name="Google Shape;4495;p645"/>
          <p:cNvSpPr txBox="1"/>
          <p:nvPr>
            <p:ph idx="1" type="body"/>
          </p:nvPr>
        </p:nvSpPr>
        <p:spPr>
          <a:xfrm>
            <a:off x="457200" y="1088708"/>
            <a:ext cx="82296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HACETTEPE ÜNİVERSİTESİ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İKTİSADİ VE İDARİ BİLİMLER FAKÜLTESİ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SOSYAL HİZMET BÖLÜMÜ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Dersin Adı: Sosyal Hizmet Kuram </a:t>
            </a: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Konu : İnsancıl Yaklaşım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Faruk AKAR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Berk  Acun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6" name="Google Shape;4496;p645"/>
          <p:cNvSpPr txBox="1"/>
          <p:nvPr>
            <p:ph idx="10" type="dt"/>
          </p:nvPr>
        </p:nvSpPr>
        <p:spPr>
          <a:xfrm>
            <a:off x="457200" y="35754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p645"/>
          <p:cNvSpPr txBox="1"/>
          <p:nvPr>
            <p:ph idx="12" type="sldNum"/>
          </p:nvPr>
        </p:nvSpPr>
        <p:spPr>
          <a:xfrm>
            <a:off x="7924800" y="3575447"/>
            <a:ext cx="762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8" name="Google Shape;4498;p645"/>
          <p:cNvSpPr txBox="1"/>
          <p:nvPr>
            <p:ph idx="11" type="ftr"/>
          </p:nvPr>
        </p:nvSpPr>
        <p:spPr>
          <a:xfrm>
            <a:off x="2667003" y="3575430"/>
            <a:ext cx="3352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